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5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4BEC-DA49-4D6C-97E6-8A2130CA20D4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DB9E-E5DE-4DC2-97C1-84C7200A1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75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4BEC-DA49-4D6C-97E6-8A2130CA20D4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DB9E-E5DE-4DC2-97C1-84C7200A1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01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4BEC-DA49-4D6C-97E6-8A2130CA20D4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DB9E-E5DE-4DC2-97C1-84C7200A1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58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4BEC-DA49-4D6C-97E6-8A2130CA20D4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DB9E-E5DE-4DC2-97C1-84C7200A1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00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4BEC-DA49-4D6C-97E6-8A2130CA20D4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DB9E-E5DE-4DC2-97C1-84C7200A1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59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4BEC-DA49-4D6C-97E6-8A2130CA20D4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DB9E-E5DE-4DC2-97C1-84C7200A1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452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4BEC-DA49-4D6C-97E6-8A2130CA20D4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DB9E-E5DE-4DC2-97C1-84C7200A1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543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4BEC-DA49-4D6C-97E6-8A2130CA20D4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DB9E-E5DE-4DC2-97C1-84C7200A1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182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4BEC-DA49-4D6C-97E6-8A2130CA20D4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DB9E-E5DE-4DC2-97C1-84C7200A1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88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4BEC-DA49-4D6C-97E6-8A2130CA20D4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DB9E-E5DE-4DC2-97C1-84C7200A1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68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4BEC-DA49-4D6C-97E6-8A2130CA20D4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DB9E-E5DE-4DC2-97C1-84C7200A1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16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94BEC-DA49-4D6C-97E6-8A2130CA20D4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BDB9E-E5DE-4DC2-97C1-84C7200A1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20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05DCD4-9C6C-42B2-A5A4-E3CBD49F5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01" y="0"/>
            <a:ext cx="659139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60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55C998-1851-4085-A924-F996F2F1E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01" y="0"/>
            <a:ext cx="659139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098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Слепокуров</dc:creator>
  <cp:lastModifiedBy>Евгений Слепокуров</cp:lastModifiedBy>
  <cp:revision>1</cp:revision>
  <dcterms:created xsi:type="dcterms:W3CDTF">2021-01-04T11:46:24Z</dcterms:created>
  <dcterms:modified xsi:type="dcterms:W3CDTF">2021-01-04T11:53:39Z</dcterms:modified>
</cp:coreProperties>
</file>